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</p:sld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72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3" r:id="rId2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589" autoAdjust="0"/>
    <p:restoredTop sz="94660"/>
  </p:normalViewPr>
  <p:slideViewPr>
    <p:cSldViewPr snapToGrid="0" snapToObjects="1">
      <p:cViewPr varScale="1">
        <p:scale>
          <a:sx n="84" d="100"/>
          <a:sy n="84" d="100"/>
        </p:scale>
        <p:origin x="-45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5.xml"/><Relationship Id="rId20" Type="http://schemas.openxmlformats.org/officeDocument/2006/relationships/slide" Target="slides/slide16.xml"/><Relationship Id="rId21" Type="http://schemas.openxmlformats.org/officeDocument/2006/relationships/slide" Target="slides/slide17.xml"/><Relationship Id="rId22" Type="http://schemas.openxmlformats.org/officeDocument/2006/relationships/slide" Target="slides/slide18.xml"/><Relationship Id="rId23" Type="http://schemas.openxmlformats.org/officeDocument/2006/relationships/printerSettings" Target="printerSettings/printerSettings1.bin"/><Relationship Id="rId24" Type="http://schemas.openxmlformats.org/officeDocument/2006/relationships/presProps" Target="presProps.xml"/><Relationship Id="rId25" Type="http://schemas.openxmlformats.org/officeDocument/2006/relationships/viewProps" Target="viewProps.xml"/><Relationship Id="rId26" Type="http://schemas.openxmlformats.org/officeDocument/2006/relationships/theme" Target="theme/theme1.xml"/><Relationship Id="rId27" Type="http://schemas.openxmlformats.org/officeDocument/2006/relationships/tableStyles" Target="tableStyles.xml"/><Relationship Id="rId10" Type="http://schemas.openxmlformats.org/officeDocument/2006/relationships/slide" Target="slides/slide6.xml"/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slide" Target="slides/slide11.xml"/><Relationship Id="rId16" Type="http://schemas.openxmlformats.org/officeDocument/2006/relationships/slide" Target="slides/slide12.xml"/><Relationship Id="rId17" Type="http://schemas.openxmlformats.org/officeDocument/2006/relationships/slide" Target="slides/slide13.xml"/><Relationship Id="rId18" Type="http://schemas.openxmlformats.org/officeDocument/2006/relationships/slide" Target="slides/slide14.xml"/><Relationship Id="rId19" Type="http://schemas.openxmlformats.org/officeDocument/2006/relationships/slide" Target="slides/slide15.xml"/><Relationship Id="rId1" Type="http://schemas.openxmlformats.org/officeDocument/2006/relationships/customXml" Target="../customXml/item1.xml"/><Relationship Id="rId2" Type="http://schemas.openxmlformats.org/officeDocument/2006/relationships/customXml" Target="../customXml/item2.xml"/><Relationship Id="rId3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10/10/12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10/10/12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10/10/12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Example Book Report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(Pretend each slide is a notecard)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348397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8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During WWI &amp; WWII, spy for U.S.</a:t>
            </a:r>
          </a:p>
          <a:p>
            <a:r>
              <a:rPr lang="en-US" dirty="0" smtClean="0"/>
              <a:t>When Barnum died in 1963, Am. Museum of Nat. Hist. had largest collection of dinosaur bones in the world. Most discovered by Barnum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27085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66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Card 9</a:t>
            </a:r>
            <a:br>
              <a:rPr lang="en-US" dirty="0" smtClean="0"/>
            </a:br>
            <a:r>
              <a:rPr lang="en-US" sz="2800" dirty="0" smtClean="0"/>
              <a:t>(Goal of Character/Subject, Challenges Encountered)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Goal: To discover a new dinosaur species no one else knew existed</a:t>
            </a:r>
          </a:p>
          <a:p>
            <a:r>
              <a:rPr lang="en-US" dirty="0" smtClean="0"/>
              <a:t>Had to compete with researchers from all over</a:t>
            </a:r>
          </a:p>
          <a:p>
            <a:r>
              <a:rPr lang="en-US" dirty="0" smtClean="0"/>
              <a:t>Could only go on expeditions when there was time and money from university</a:t>
            </a:r>
          </a:p>
          <a:p>
            <a:r>
              <a:rPr lang="en-US" dirty="0" smtClean="0"/>
              <a:t>Had to deal with deadlines and rules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32125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10</a:t>
            </a:r>
            <a:br>
              <a:rPr lang="en-US" dirty="0" smtClean="0"/>
            </a:br>
            <a:r>
              <a:rPr lang="en-US" dirty="0" smtClean="0"/>
              <a:t>(Personality Trait)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Innovative – thought of new ways to search for fossils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278518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11</a:t>
            </a:r>
            <a:br>
              <a:rPr lang="en-US" dirty="0" smtClean="0"/>
            </a:br>
            <a:r>
              <a:rPr lang="en-US" dirty="0" smtClean="0"/>
              <a:t>(Personality Trait)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Knowledgeable – lots of information and academic background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978296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12</a:t>
            </a:r>
            <a:br>
              <a:rPr lang="en-US" dirty="0" smtClean="0"/>
            </a:br>
            <a:r>
              <a:rPr lang="en-US" dirty="0" smtClean="0"/>
              <a:t>(Personality Trait)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Adaptable – adapted to situations &amp; cultures all over the world to gather fossils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412430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13</a:t>
            </a:r>
            <a:br>
              <a:rPr lang="en-US" dirty="0" smtClean="0"/>
            </a:br>
            <a:r>
              <a:rPr lang="en-US" dirty="0" smtClean="0"/>
              <a:t>(Author’s Purpose)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Author wanted more people to know about this amazing man who discovered the most famous dinosaur in the world. </a:t>
            </a:r>
          </a:p>
          <a:p>
            <a:r>
              <a:rPr lang="en-US" dirty="0" smtClean="0"/>
              <a:t>Book ends with, “His techniques, discoveries, and ideas continue to help us understand the time when dinosaurs – especially Barnum’s favorite, T. Rex – truly were the kings of the earth.” </a:t>
            </a:r>
          </a:p>
          <a:p>
            <a:r>
              <a:rPr lang="en-US" dirty="0" smtClean="0"/>
              <a:t>Tells that the author wanted to know more about Barnum, to share his story, and to inform about how T. Rex was discovered. </a:t>
            </a:r>
          </a:p>
        </p:txBody>
      </p:sp>
    </p:spTree>
    <p:extLst>
      <p:ext uri="{BB962C8B-B14F-4D97-AF65-F5344CB8AC3E}">
        <p14:creationId xmlns:p14="http://schemas.microsoft.com/office/powerpoint/2010/main" val="32701680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14 </a:t>
            </a:r>
            <a:br>
              <a:rPr lang="en-US" dirty="0" smtClean="0"/>
            </a:br>
            <a:r>
              <a:rPr lang="en-US" dirty="0" smtClean="0"/>
              <a:t>(Review)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Very interesting, unique story</a:t>
            </a:r>
          </a:p>
          <a:p>
            <a:r>
              <a:rPr lang="en-US" dirty="0" smtClean="0"/>
              <a:t>Some parts seemed to give unnecessary detail and were a little confusing</a:t>
            </a:r>
          </a:p>
          <a:p>
            <a:r>
              <a:rPr lang="en-US" dirty="0" smtClean="0"/>
              <a:t>Could have been more exciting with more information about Barnum.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765428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15</a:t>
            </a:r>
            <a:br>
              <a:rPr lang="en-US" dirty="0" smtClean="0"/>
            </a:br>
            <a:r>
              <a:rPr lang="en-US" dirty="0" smtClean="0"/>
              <a:t>(Recommendation)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</a:t>
            </a:r>
            <a:r>
              <a:rPr lang="en-US" dirty="0" smtClean="0"/>
              <a:t>nyone </a:t>
            </a:r>
            <a:r>
              <a:rPr lang="en-US" dirty="0" smtClean="0"/>
              <a:t>interested in history or </a:t>
            </a:r>
            <a:r>
              <a:rPr lang="en-US" dirty="0" smtClean="0"/>
              <a:t>paleontology should read this book </a:t>
            </a:r>
            <a:r>
              <a:rPr lang="en-US" dirty="0" smtClean="0"/>
              <a:t>because they would enjoy learning about a famous historian and paleontologist.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302902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Survival – </a:t>
            </a:r>
            <a:r>
              <a:rPr lang="en-US" smtClean="0"/>
              <a:t>2 examples </a:t>
            </a:r>
            <a:r>
              <a:rPr lang="en-US" dirty="0" smtClean="0"/>
              <a:t>from book / try to use quotations from the book to support </a:t>
            </a:r>
            <a:r>
              <a:rPr lang="en-US" smtClean="0"/>
              <a:t>your answer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55596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Card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b="1" dirty="0" smtClean="0"/>
              <a:t>Title</a:t>
            </a:r>
            <a:r>
              <a:rPr lang="en-US" dirty="0" smtClean="0"/>
              <a:t>: Barnum’s Bones: How Barnum Brown Discovered the Most Famous Dinosaur in the World</a:t>
            </a:r>
          </a:p>
          <a:p>
            <a:r>
              <a:rPr lang="en-US" b="1" dirty="0" smtClean="0"/>
              <a:t>Author</a:t>
            </a:r>
            <a:r>
              <a:rPr lang="en-US" dirty="0" smtClean="0"/>
              <a:t>: Tracey </a:t>
            </a:r>
            <a:r>
              <a:rPr lang="en-US" dirty="0" smtClean="0"/>
              <a:t>Fern</a:t>
            </a:r>
            <a:endParaRPr lang="en-US" dirty="0" smtClean="0"/>
          </a:p>
          <a:p>
            <a:r>
              <a:rPr lang="en-US" b="1" dirty="0" smtClean="0"/>
              <a:t>Genre</a:t>
            </a:r>
            <a:r>
              <a:rPr lang="en-US" dirty="0" smtClean="0"/>
              <a:t>: Nonfiction, Biography, Paleontology</a:t>
            </a:r>
          </a:p>
          <a:p>
            <a:r>
              <a:rPr lang="en-US" b="1" dirty="0" smtClean="0"/>
              <a:t>Publication Year</a:t>
            </a:r>
            <a:r>
              <a:rPr lang="en-US" dirty="0" smtClean="0"/>
              <a:t>: 2012</a:t>
            </a:r>
          </a:p>
          <a:p>
            <a:r>
              <a:rPr lang="en-US" b="1" dirty="0" smtClean="0"/>
              <a:t>Why</a:t>
            </a:r>
            <a:r>
              <a:rPr lang="en-US" dirty="0" smtClean="0"/>
              <a:t>: I really like biographies, and I thought this story of discovering fossils sounded really interesting.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08175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Card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Overview</a:t>
            </a:r>
            <a:r>
              <a:rPr lang="en-US" dirty="0" smtClean="0"/>
              <a:t>: </a:t>
            </a:r>
          </a:p>
          <a:p>
            <a:pPr lvl="1"/>
            <a:r>
              <a:rPr lang="en-US" dirty="0" smtClean="0"/>
              <a:t>Barnum’s parents named him after P.T. Barnum (circus) </a:t>
            </a:r>
          </a:p>
          <a:p>
            <a:pPr lvl="1"/>
            <a:r>
              <a:rPr lang="en-US" dirty="0" smtClean="0"/>
              <a:t>Hoped he would do something extraordinary –he did! </a:t>
            </a:r>
          </a:p>
          <a:p>
            <a:pPr lvl="1"/>
            <a:r>
              <a:rPr lang="en-US" dirty="0" smtClean="0"/>
              <a:t>Discovered the first skeleton of a T-Rex &amp; many other dinosaurs on display today</a:t>
            </a:r>
          </a:p>
        </p:txBody>
      </p:sp>
    </p:spTree>
    <p:extLst>
      <p:ext uri="{BB962C8B-B14F-4D97-AF65-F5344CB8AC3E}">
        <p14:creationId xmlns:p14="http://schemas.microsoft.com/office/powerpoint/2010/main" val="24869599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3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Born 2/12/1873</a:t>
            </a:r>
          </a:p>
          <a:p>
            <a:r>
              <a:rPr lang="en-US" dirty="0" smtClean="0"/>
              <a:t>As a child – collected fossils &amp; bones found on his farm</a:t>
            </a:r>
          </a:p>
          <a:p>
            <a:r>
              <a:rPr lang="en-US" dirty="0" smtClean="0"/>
              <a:t>Loved to imagine history with dinosaurs</a:t>
            </a:r>
          </a:p>
          <a:p>
            <a:r>
              <a:rPr lang="en-US" dirty="0" smtClean="0"/>
              <a:t>Red about fossils</a:t>
            </a:r>
          </a:p>
          <a:p>
            <a:r>
              <a:rPr lang="en-US" dirty="0" smtClean="0"/>
              <a:t>Went to college to be paleontologist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05822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4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Good student, so professor at University of Kansas invited him on fossil hunts. </a:t>
            </a:r>
          </a:p>
          <a:p>
            <a:r>
              <a:rPr lang="en-US" dirty="0" smtClean="0"/>
              <a:t>Collected more than 1400 pounds of bones Discovered Triceratops skull - 1895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77251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5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Wyoming, 1897 – discovered 2 dinosaurs for museum</a:t>
            </a:r>
          </a:p>
          <a:p>
            <a:r>
              <a:rPr lang="en-US" dirty="0" smtClean="0"/>
              <a:t>1898 – traveled to Patagonia &amp; found 4.5 tons of mammal fossils</a:t>
            </a:r>
          </a:p>
          <a:p>
            <a:r>
              <a:rPr lang="en-US" dirty="0" smtClean="0"/>
              <a:t>Unique method – studied maps &amp; geology books, chatted </a:t>
            </a:r>
            <a:r>
              <a:rPr lang="en-US" dirty="0" err="1" smtClean="0"/>
              <a:t>wiht</a:t>
            </a:r>
            <a:r>
              <a:rPr lang="en-US" dirty="0" smtClean="0"/>
              <a:t> locals, studied rocks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68857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6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1902 – Went to badlands in Montana, found dinosaur pelvis, but didn’t know what kind of dinosaur it was from</a:t>
            </a:r>
          </a:p>
          <a:p>
            <a:r>
              <a:rPr lang="en-US" dirty="0" smtClean="0"/>
              <a:t>Winter came, so hauled the bones back to the museum</a:t>
            </a:r>
          </a:p>
          <a:p>
            <a:r>
              <a:rPr lang="en-US" dirty="0" smtClean="0"/>
              <a:t>Next few years spent on other expeditions</a:t>
            </a:r>
          </a:p>
        </p:txBody>
      </p:sp>
    </p:spTree>
    <p:extLst>
      <p:ext uri="{BB962C8B-B14F-4D97-AF65-F5344CB8AC3E}">
        <p14:creationId xmlns:p14="http://schemas.microsoft.com/office/powerpoint/2010/main" val="27599628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Card 7</a:t>
            </a:r>
            <a:br>
              <a:rPr lang="en-US" dirty="0" smtClean="0"/>
            </a:br>
            <a:r>
              <a:rPr lang="en-US" dirty="0" smtClean="0"/>
              <a:t>(Detailed Summary)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June 1908 – returned to Montana, visited a new area to search</a:t>
            </a:r>
          </a:p>
          <a:p>
            <a:r>
              <a:rPr lang="en-US" dirty="0" smtClean="0"/>
              <a:t>After weeks of searching, discovered skull sticking out of rock formation</a:t>
            </a:r>
          </a:p>
          <a:p>
            <a:r>
              <a:rPr lang="en-US" dirty="0" smtClean="0"/>
              <a:t>Finally had enough pieces to form an entire T. Rex skeleton</a:t>
            </a:r>
          </a:p>
          <a:p>
            <a:r>
              <a:rPr lang="en-US" dirty="0" smtClean="0"/>
              <a:t>1915 – after cleaning &amp; mounting skeleton, finally on display in the museum</a:t>
            </a:r>
          </a:p>
          <a:p>
            <a:r>
              <a:rPr lang="en-US" dirty="0" smtClean="0"/>
              <a:t>T. Rex quickly became most popular dinosaur in world, millions came to see it. </a:t>
            </a:r>
          </a:p>
          <a:p>
            <a:r>
              <a:rPr lang="en-US" dirty="0" smtClean="0"/>
              <a:t>Barnum continued to collect bones all over the world. Every continent except </a:t>
            </a:r>
            <a:r>
              <a:rPr lang="en-US" dirty="0" err="1" smtClean="0"/>
              <a:t>Antartica</a:t>
            </a:r>
            <a:r>
              <a:rPr lang="en-US" dirty="0" smtClean="0"/>
              <a:t>. </a:t>
            </a:r>
          </a:p>
          <a:p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43861660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43667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Revolution">
      <a:dk1>
        <a:sysClr val="windowText" lastClr="000000"/>
      </a:dk1>
      <a:lt1>
        <a:sysClr val="window" lastClr="FFFFFF"/>
      </a:lt1>
      <a:dk2>
        <a:srgbClr val="1B3861"/>
      </a:dk2>
      <a:lt2>
        <a:srgbClr val="38ABED"/>
      </a:lt2>
      <a:accent1>
        <a:srgbClr val="0C5986"/>
      </a:accent1>
      <a:accent2>
        <a:srgbClr val="DDF53D"/>
      </a:accent2>
      <a:accent3>
        <a:srgbClr val="508709"/>
      </a:accent3>
      <a:accent4>
        <a:srgbClr val="BF5E00"/>
      </a:accent4>
      <a:accent5>
        <a:srgbClr val="9C0001"/>
      </a:accent5>
      <a:accent6>
        <a:srgbClr val="660075"/>
      </a:accent6>
      <a:hlink>
        <a:srgbClr val="ABF24D"/>
      </a:hlink>
      <a:folHlink>
        <a:srgbClr val="A0E7FB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166</TotalTime>
  <Words>614</Words>
  <Application>Microsoft Macintosh PowerPoint</Application>
  <PresentationFormat>On-screen Show (4:3)</PresentationFormat>
  <Paragraphs>64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Office Theme</vt:lpstr>
      <vt:lpstr>Example Book Report </vt:lpstr>
      <vt:lpstr>Card 1</vt:lpstr>
      <vt:lpstr>Card 2</vt:lpstr>
      <vt:lpstr>Card 3 (Detailed Summary)</vt:lpstr>
      <vt:lpstr>Card 4 (Detailed Summary)</vt:lpstr>
      <vt:lpstr>Card 5 (Detailed Summary)</vt:lpstr>
      <vt:lpstr>Card 6 (Detailed Summary)</vt:lpstr>
      <vt:lpstr>Card 7 (Detailed Summary)</vt:lpstr>
      <vt:lpstr>PowerPoint Presentation</vt:lpstr>
      <vt:lpstr>Card 8 (Detailed Summary)</vt:lpstr>
      <vt:lpstr>Card 9 (Goal of Character/Subject, Challenges Encountered)</vt:lpstr>
      <vt:lpstr>Card 10 (Personality Trait)</vt:lpstr>
      <vt:lpstr>Card 11 (Personality Trait)</vt:lpstr>
      <vt:lpstr>Card 12 (Personality Trait)</vt:lpstr>
      <vt:lpstr>Card 13 (Author’s Purpose)</vt:lpstr>
      <vt:lpstr>Card 14  (Review)</vt:lpstr>
      <vt:lpstr>Card 15 (Recommendation)</vt:lpstr>
      <vt:lpstr>Theme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Gavin Zastrow</cp:lastModifiedBy>
  <cp:revision>44</cp:revision>
  <dcterms:created xsi:type="dcterms:W3CDTF">2010-04-12T23:12:02Z</dcterms:created>
  <dcterms:modified xsi:type="dcterms:W3CDTF">2012-10-10T14:12:13Z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